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9"/>
  </p:handoutMasterIdLst>
  <p:sldIdLst>
    <p:sldId id="286" r:id="rId2"/>
    <p:sldId id="269" r:id="rId3"/>
    <p:sldId id="270" r:id="rId4"/>
    <p:sldId id="271" r:id="rId5"/>
    <p:sldId id="272" r:id="rId6"/>
    <p:sldId id="287" r:id="rId7"/>
    <p:sldId id="275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71" autoAdjust="0"/>
    <p:restoredTop sz="94660"/>
  </p:normalViewPr>
  <p:slideViewPr>
    <p:cSldViewPr>
      <p:cViewPr varScale="1">
        <p:scale>
          <a:sx n="65" d="100"/>
          <a:sy n="65" d="100"/>
        </p:scale>
        <p:origin x="-145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DCBA548-ED75-45F5-AF63-42B752B9568B}" type="datetimeFigureOut">
              <a:rPr lang="en-US" smtClean="0"/>
              <a:t>2/28/2018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BBD4917-F41F-4292-9CCE-BB86FD8D16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339697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7"/>
          <p:cNvGrpSpPr>
            <a:grpSpLocks/>
          </p:cNvGrpSpPr>
          <p:nvPr/>
        </p:nvGrpSpPr>
        <p:grpSpPr bwMode="auto">
          <a:xfrm>
            <a:off x="228600" y="2889250"/>
            <a:ext cx="8610600" cy="201613"/>
            <a:chOff x="144" y="1680"/>
            <a:chExt cx="5424" cy="144"/>
          </a:xfrm>
        </p:grpSpPr>
        <p:sp>
          <p:nvSpPr>
            <p:cNvPr id="5" name="Rectangle 8"/>
            <p:cNvSpPr>
              <a:spLocks noChangeArrowheads="1"/>
            </p:cNvSpPr>
            <p:nvPr userDrawn="1"/>
          </p:nvSpPr>
          <p:spPr bwMode="auto">
            <a:xfrm>
              <a:off x="144" y="1680"/>
              <a:ext cx="1808" cy="144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en-US" altLang="en-US">
                <a:solidFill>
                  <a:srgbClr val="000000"/>
                </a:solidFill>
              </a:endParaRPr>
            </a:p>
          </p:txBody>
        </p:sp>
        <p:sp>
          <p:nvSpPr>
            <p:cNvPr id="6" name="Rectangle 9"/>
            <p:cNvSpPr>
              <a:spLocks noChangeArrowheads="1"/>
            </p:cNvSpPr>
            <p:nvPr userDrawn="1"/>
          </p:nvSpPr>
          <p:spPr bwMode="auto">
            <a:xfrm>
              <a:off x="1952" y="1680"/>
              <a:ext cx="1808" cy="14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en-US" altLang="en-US">
                <a:solidFill>
                  <a:srgbClr val="000000"/>
                </a:solidFill>
              </a:endParaRPr>
            </a:p>
          </p:txBody>
        </p:sp>
        <p:sp>
          <p:nvSpPr>
            <p:cNvPr id="7" name="Rectangle 10"/>
            <p:cNvSpPr>
              <a:spLocks noChangeArrowheads="1"/>
            </p:cNvSpPr>
            <p:nvPr userDrawn="1"/>
          </p:nvSpPr>
          <p:spPr bwMode="auto">
            <a:xfrm>
              <a:off x="3760" y="1680"/>
              <a:ext cx="1808" cy="144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en-US" altLang="en-US">
                <a:solidFill>
                  <a:srgbClr val="000000"/>
                </a:solidFill>
              </a:endParaRPr>
            </a:p>
          </p:txBody>
        </p:sp>
      </p:grpSp>
      <p:sp>
        <p:nvSpPr>
          <p:cNvPr id="614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685800"/>
            <a:ext cx="7772400" cy="2127250"/>
          </a:xfrm>
        </p:spPr>
        <p:txBody>
          <a:bodyPr/>
          <a:lstStyle>
            <a:lvl1pPr algn="ctr">
              <a:defRPr sz="5800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270250"/>
            <a:ext cx="6400800" cy="22098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3000"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  <p:sp>
        <p:nvSpPr>
          <p:cNvPr id="8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0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15504019-3144-4F4B-B245-55413E98E892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70879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CB3938-DF13-4E2F-B839-B0A689616633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74429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BC87B6-93AB-4227-9AF6-AB5F2D388BBA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741988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30725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B716CA-3094-4519-A2E4-A74827262896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52037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77813"/>
            <a:ext cx="8229600" cy="58531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FA502C-C003-4DD9-AA4A-89D749EBD505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203230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6EC5AD-37E2-40E3-9482-5850A679DD5B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96201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EF501C-F754-408B-BCCF-49BD35A85387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11091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12AB88-F799-42CB-AF7B-9FDB250E1E62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88128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55F50A-D5E0-42F3-A9E2-5779A0605844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49277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CBFB39-2385-404B-AA53-33C4475EE09F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2240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587D45-FC6C-4FF9-AE80-B34AC1785DB1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34181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061340-7186-4A94-B2E9-342C3E027CAB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60773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9B9FD0-9175-4B2A-8FF9-573DA8D7CCDD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89886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AA1248-8829-4E59-93E5-5E346045F5BF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22466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 smtClean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 smtClean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smtClean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A5E32B3-C0C4-4608-B74C-96CC2BE366DA}" type="slidenum">
              <a:rPr lang="en-US" alt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0" y="0"/>
            <a:ext cx="228600" cy="2286000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endParaRPr lang="en-US" altLang="en-US" sz="240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457200" y="1447800"/>
            <a:ext cx="8077200" cy="0"/>
          </a:xfrm>
          <a:prstGeom prst="line">
            <a:avLst/>
          </a:prstGeom>
          <a:noFill/>
          <a:ln w="19050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0" y="2286000"/>
            <a:ext cx="228600" cy="228600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endParaRPr lang="en-US" altLang="en-US" sz="240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1034" name="Rectangle 10"/>
          <p:cNvSpPr>
            <a:spLocks noChangeArrowheads="1"/>
          </p:cNvSpPr>
          <p:nvPr/>
        </p:nvSpPr>
        <p:spPr bwMode="auto">
          <a:xfrm>
            <a:off x="0" y="4572000"/>
            <a:ext cx="228600" cy="2286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endParaRPr lang="en-US" altLang="en-US" sz="2400">
              <a:solidFill>
                <a:srgbClr val="000000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922626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itchFamily="2" charset="2"/>
        <a:buChar char="p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itchFamily="2" charset="2"/>
        <a:buChar char="n"/>
        <a:defRPr sz="24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p"/>
        <a:defRPr sz="20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itchFamily="2" charset="2"/>
        <a:buChar char="§"/>
        <a:defRPr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itchFamily="2" charset="2"/>
        <a:buChar char="§"/>
        <a:defRPr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itchFamily="2" charset="2"/>
        <a:buChar char="§"/>
        <a:defRPr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itchFamily="2" charset="2"/>
        <a:buChar char="§"/>
        <a:defRPr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itchFamily="2" charset="2"/>
        <a:buChar char="§"/>
        <a:defRPr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Proposito</a:t>
            </a:r>
            <a:r>
              <a:rPr lang="en-US" dirty="0" smtClean="0">
                <a:solidFill>
                  <a:srgbClr val="FF0000"/>
                </a:solidFill>
              </a:rPr>
              <a:t> # 43b:</a:t>
            </a:r>
            <a:r>
              <a:rPr lang="en-US" dirty="0" smtClean="0"/>
              <a:t>		28/02/18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_tradnl" altLang="en-US" sz="3600" b="1" dirty="0" smtClean="0">
              <a:solidFill>
                <a:srgbClr val="00B050"/>
              </a:solidFill>
            </a:endParaRPr>
          </a:p>
          <a:p>
            <a:endParaRPr lang="es-ES_tradnl" altLang="en-US" sz="3600" b="1" dirty="0">
              <a:solidFill>
                <a:srgbClr val="00B050"/>
              </a:solidFill>
            </a:endParaRPr>
          </a:p>
          <a:p>
            <a:r>
              <a:rPr lang="es-ES_tradnl" altLang="en-US" sz="3600" b="1" dirty="0" smtClean="0">
                <a:solidFill>
                  <a:srgbClr val="00B050"/>
                </a:solidFill>
              </a:rPr>
              <a:t>TOMAR </a:t>
            </a:r>
            <a:r>
              <a:rPr lang="es-ES_tradnl" altLang="en-US" sz="3600" b="1" dirty="0">
                <a:solidFill>
                  <a:srgbClr val="00B050"/>
                </a:solidFill>
              </a:rPr>
              <a:t>QUIZ 1: CAPITULO 5</a:t>
            </a:r>
            <a:endParaRPr lang="es-ES_tradnl" altLang="en-US" sz="3600" b="1" dirty="0">
              <a:solidFill>
                <a:srgbClr val="FF0066"/>
              </a:solidFill>
            </a:endParaRPr>
          </a:p>
          <a:p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3022879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5989638"/>
            <a:ext cx="8229600" cy="868362"/>
          </a:xfrm>
        </p:spPr>
        <p:txBody>
          <a:bodyPr/>
          <a:lstStyle/>
          <a:p>
            <a:pPr eaLnBrk="1" hangingPunct="1"/>
            <a:r>
              <a:rPr lang="es-ES_tradnl" altLang="en-US" b="1" dirty="0" smtClean="0">
                <a:solidFill>
                  <a:srgbClr val="008000"/>
                </a:solidFill>
              </a:rPr>
              <a:t>entradas</a:t>
            </a:r>
          </a:p>
        </p:txBody>
      </p:sp>
      <p:pic>
        <p:nvPicPr>
          <p:cNvPr id="19459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981075"/>
            <a:ext cx="1905000" cy="1762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460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0" y="685800"/>
            <a:ext cx="3276600" cy="3276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461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67300" y="3810000"/>
            <a:ext cx="1866900" cy="190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462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4600" y="1219200"/>
            <a:ext cx="2466975" cy="1847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463" name="Picture 8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3429000"/>
            <a:ext cx="1752600" cy="1752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129" name="Text Box 9"/>
          <p:cNvSpPr txBox="1">
            <a:spLocks noChangeArrowheads="1"/>
          </p:cNvSpPr>
          <p:nvPr/>
        </p:nvSpPr>
        <p:spPr bwMode="auto">
          <a:xfrm>
            <a:off x="381000" y="2819400"/>
            <a:ext cx="1907895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800" b="1" dirty="0" smtClean="0">
                <a:solidFill>
                  <a:srgbClr val="CC0099"/>
                </a:solidFill>
              </a:rPr>
              <a:t>Correr </a:t>
            </a:r>
            <a:r>
              <a:rPr lang="es-ES_tradnl" altLang="en-US" sz="1600" i="1" dirty="0" smtClean="0"/>
              <a:t>to run</a:t>
            </a:r>
            <a:endParaRPr lang="es-ES_tradnl" altLang="en-US" sz="2800" b="1" dirty="0">
              <a:solidFill>
                <a:srgbClr val="CC0099"/>
              </a:solidFill>
            </a:endParaRPr>
          </a:p>
        </p:txBody>
      </p:sp>
      <p:sp>
        <p:nvSpPr>
          <p:cNvPr id="5130" name="Text Box 10"/>
          <p:cNvSpPr txBox="1">
            <a:spLocks noChangeArrowheads="1"/>
          </p:cNvSpPr>
          <p:nvPr/>
        </p:nvSpPr>
        <p:spPr bwMode="auto">
          <a:xfrm>
            <a:off x="3352800" y="776287"/>
            <a:ext cx="2819400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800" b="1" dirty="0" smtClean="0">
                <a:solidFill>
                  <a:srgbClr val="CC0099"/>
                </a:solidFill>
              </a:rPr>
              <a:t>atrapar </a:t>
            </a:r>
            <a:r>
              <a:rPr lang="es-ES_tradnl" altLang="en-US" sz="1600" i="1" dirty="0" smtClean="0"/>
              <a:t>to catch)</a:t>
            </a:r>
            <a:r>
              <a:rPr lang="es-ES_tradnl" altLang="en-US" sz="2800" b="1" dirty="0" smtClean="0">
                <a:solidFill>
                  <a:srgbClr val="CC0099"/>
                </a:solidFill>
              </a:rPr>
              <a:t> </a:t>
            </a:r>
            <a:endParaRPr lang="es-ES_tradnl" altLang="en-US" sz="2800" b="1" dirty="0">
              <a:solidFill>
                <a:srgbClr val="CC0099"/>
              </a:solidFill>
            </a:endParaRPr>
          </a:p>
        </p:txBody>
      </p:sp>
      <p:sp>
        <p:nvSpPr>
          <p:cNvPr id="5131" name="Text Box 11"/>
          <p:cNvSpPr txBox="1">
            <a:spLocks noChangeArrowheads="1"/>
          </p:cNvSpPr>
          <p:nvPr/>
        </p:nvSpPr>
        <p:spPr bwMode="auto">
          <a:xfrm>
            <a:off x="6934200" y="3062287"/>
            <a:ext cx="2173993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800" b="1" dirty="0" smtClean="0">
                <a:solidFill>
                  <a:srgbClr val="CC0099"/>
                </a:solidFill>
              </a:rPr>
              <a:t>Lanzar </a:t>
            </a:r>
            <a:r>
              <a:rPr lang="es-ES_tradnl" altLang="en-US" sz="1600" i="1" dirty="0" smtClean="0"/>
              <a:t>to </a:t>
            </a:r>
            <a:r>
              <a:rPr lang="es-ES_tradnl" altLang="en-US" sz="1600" i="1" dirty="0" err="1" smtClean="0"/>
              <a:t>throw</a:t>
            </a:r>
            <a:endParaRPr lang="es-ES_tradnl" altLang="en-US" sz="2800" b="1" dirty="0">
              <a:solidFill>
                <a:srgbClr val="CC0099"/>
              </a:solidFill>
            </a:endParaRPr>
          </a:p>
        </p:txBody>
      </p:sp>
      <p:sp>
        <p:nvSpPr>
          <p:cNvPr id="5132" name="Text Box 12"/>
          <p:cNvSpPr txBox="1">
            <a:spLocks noChangeArrowheads="1"/>
          </p:cNvSpPr>
          <p:nvPr/>
        </p:nvSpPr>
        <p:spPr bwMode="auto">
          <a:xfrm>
            <a:off x="609600" y="5119688"/>
            <a:ext cx="1919115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800" b="1" dirty="0" smtClean="0">
                <a:solidFill>
                  <a:srgbClr val="CC0099"/>
                </a:solidFill>
              </a:rPr>
              <a:t>Batear </a:t>
            </a:r>
            <a:r>
              <a:rPr lang="es-ES_tradnl" altLang="en-US" sz="1600" i="1" dirty="0" smtClean="0"/>
              <a:t>to </a:t>
            </a:r>
            <a:r>
              <a:rPr lang="es-ES_tradnl" altLang="en-US" sz="1600" i="1" dirty="0" err="1" smtClean="0"/>
              <a:t>bat</a:t>
            </a:r>
            <a:endParaRPr lang="es-ES_tradnl" altLang="en-US" sz="2800" b="1" dirty="0">
              <a:solidFill>
                <a:srgbClr val="CC0099"/>
              </a:solidFill>
            </a:endParaRPr>
          </a:p>
        </p:txBody>
      </p:sp>
      <p:sp>
        <p:nvSpPr>
          <p:cNvPr id="5133" name="Text Box 13"/>
          <p:cNvSpPr txBox="1">
            <a:spLocks noChangeArrowheads="1"/>
          </p:cNvSpPr>
          <p:nvPr/>
        </p:nvSpPr>
        <p:spPr bwMode="auto">
          <a:xfrm>
            <a:off x="6934200" y="4502943"/>
            <a:ext cx="1402948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800" b="1" dirty="0" smtClean="0">
                <a:solidFill>
                  <a:srgbClr val="008000"/>
                </a:solidFill>
              </a:rPr>
              <a:t>Jonrón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1600" i="1" dirty="0" err="1" smtClean="0"/>
              <a:t>homerun</a:t>
            </a:r>
            <a:r>
              <a:rPr lang="es-ES_tradnl" altLang="en-US" sz="2800" b="1" dirty="0" smtClean="0">
                <a:solidFill>
                  <a:srgbClr val="008000"/>
                </a:solidFill>
              </a:rPr>
              <a:t> </a:t>
            </a:r>
            <a:endParaRPr lang="es-ES_tradnl" altLang="en-US" sz="2800" b="1" dirty="0">
              <a:solidFill>
                <a:srgbClr val="008000"/>
              </a:solidFill>
            </a:endParaRPr>
          </a:p>
        </p:txBody>
      </p:sp>
      <p:sp>
        <p:nvSpPr>
          <p:cNvPr id="5134" name="Text Box 14"/>
          <p:cNvSpPr txBox="1">
            <a:spLocks noChangeArrowheads="1"/>
          </p:cNvSpPr>
          <p:nvPr/>
        </p:nvSpPr>
        <p:spPr bwMode="auto">
          <a:xfrm>
            <a:off x="2819400" y="6034087"/>
            <a:ext cx="1547813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800" b="1" dirty="0">
                <a:solidFill>
                  <a:srgbClr val="000000"/>
                </a:solidFill>
              </a:rPr>
              <a:t>innings </a:t>
            </a:r>
          </a:p>
        </p:txBody>
      </p:sp>
      <p:sp>
        <p:nvSpPr>
          <p:cNvPr id="14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30162"/>
            <a:ext cx="8229600" cy="960438"/>
          </a:xfrm>
        </p:spPr>
        <p:txBody>
          <a:bodyPr/>
          <a:lstStyle/>
          <a:p>
            <a:pPr eaLnBrk="1" hangingPunct="1"/>
            <a:r>
              <a:rPr lang="es-ES_tradnl" altLang="en-US" b="1" dirty="0">
                <a:solidFill>
                  <a:srgbClr val="008000"/>
                </a:solidFill>
              </a:rPr>
              <a:t>El </a:t>
            </a:r>
            <a:r>
              <a:rPr lang="es-ES_tradnl" altLang="en-US" b="1" dirty="0" smtClean="0">
                <a:solidFill>
                  <a:srgbClr val="008000"/>
                </a:solidFill>
              </a:rPr>
              <a:t>béisbol</a:t>
            </a:r>
            <a:endParaRPr lang="en-US" altLang="en-US" b="1" dirty="0" smtClean="0">
              <a:solidFill>
                <a:srgbClr val="D60093"/>
              </a:solidFill>
            </a:endParaRPr>
          </a:p>
        </p:txBody>
      </p:sp>
      <p:sp>
        <p:nvSpPr>
          <p:cNvPr id="15" name="Rectangle 2"/>
          <p:cNvSpPr txBox="1">
            <a:spLocks noChangeArrowheads="1"/>
          </p:cNvSpPr>
          <p:nvPr/>
        </p:nvSpPr>
        <p:spPr bwMode="auto">
          <a:xfrm>
            <a:off x="914400" y="0"/>
            <a:ext cx="8229600" cy="960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itchFamily="18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itchFamily="18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itchFamily="18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itchFamily="18" charset="0"/>
                <a:cs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itchFamily="18" charset="0"/>
                <a:cs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itchFamily="18" charset="0"/>
                <a:cs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itchFamily="18" charset="0"/>
                <a:cs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itchFamily="18" charset="0"/>
                <a:cs typeface="Arial" charset="0"/>
              </a:defRPr>
            </a:lvl9pPr>
          </a:lstStyle>
          <a:p>
            <a:pPr algn="r" eaLnBrk="1" hangingPunct="1"/>
            <a:r>
              <a:rPr lang="en-US" altLang="en-US" sz="6600" b="1" kern="0" dirty="0" err="1" smtClean="0">
                <a:solidFill>
                  <a:srgbClr val="FF0000"/>
                </a:solidFill>
              </a:rPr>
              <a:t>Verbos</a:t>
            </a:r>
            <a:endParaRPr lang="en-US" altLang="en-US" sz="6600" b="1" kern="0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9963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" y="76200"/>
            <a:ext cx="8229600" cy="4525963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en-US" altLang="en-US" sz="3600" b="1" dirty="0" smtClean="0">
                <a:solidFill>
                  <a:srgbClr val="008000"/>
                </a:solidFill>
              </a:rPr>
              <a:t>El </a:t>
            </a:r>
            <a:r>
              <a:rPr lang="en-US" altLang="en-US" sz="3600" b="1" dirty="0" err="1" smtClean="0">
                <a:solidFill>
                  <a:srgbClr val="008000"/>
                </a:solidFill>
              </a:rPr>
              <a:t>basquetbol</a:t>
            </a:r>
            <a:r>
              <a:rPr lang="en-US" altLang="en-US" sz="3600" b="1" dirty="0" smtClean="0">
                <a:solidFill>
                  <a:srgbClr val="008000"/>
                </a:solidFill>
              </a:rPr>
              <a:t> / El </a:t>
            </a:r>
            <a:r>
              <a:rPr lang="en-US" altLang="en-US" sz="3600" b="1" dirty="0" err="1" smtClean="0">
                <a:solidFill>
                  <a:srgbClr val="008000"/>
                </a:solidFill>
              </a:rPr>
              <a:t>baloncesto</a:t>
            </a:r>
            <a:endParaRPr lang="en-US" altLang="en-US" sz="3600" b="1" dirty="0" smtClean="0">
              <a:solidFill>
                <a:srgbClr val="008000"/>
              </a:solidFill>
            </a:endParaRPr>
          </a:p>
        </p:txBody>
      </p:sp>
      <p:pic>
        <p:nvPicPr>
          <p:cNvPr id="20483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838200"/>
            <a:ext cx="3429000" cy="2143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484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838200"/>
            <a:ext cx="2590800" cy="2590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485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3304309"/>
            <a:ext cx="2143125" cy="2143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486" name="Picture 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5595" y="3429000"/>
            <a:ext cx="1847850" cy="2466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153" name="Text Box 9"/>
          <p:cNvSpPr txBox="1">
            <a:spLocks noChangeArrowheads="1"/>
          </p:cNvSpPr>
          <p:nvPr/>
        </p:nvSpPr>
        <p:spPr bwMode="auto">
          <a:xfrm>
            <a:off x="228600" y="2590800"/>
            <a:ext cx="4572000" cy="7694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800" b="1" dirty="0">
                <a:solidFill>
                  <a:srgbClr val="0000FF"/>
                </a:solidFill>
              </a:rPr>
              <a:t>La cancha de </a:t>
            </a:r>
            <a:r>
              <a:rPr lang="es-ES_tradnl" altLang="en-US" sz="2800" b="1" dirty="0" smtClean="0">
                <a:solidFill>
                  <a:srgbClr val="0000FF"/>
                </a:solidFill>
              </a:rPr>
              <a:t>basquetbol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1600" i="1" dirty="0" err="1" smtClean="0"/>
              <a:t>The</a:t>
            </a:r>
            <a:r>
              <a:rPr lang="es-ES_tradnl" altLang="en-US" sz="1600" i="1" dirty="0" smtClean="0"/>
              <a:t> </a:t>
            </a:r>
            <a:r>
              <a:rPr lang="es-ES_tradnl" altLang="en-US" sz="1600" i="1" dirty="0" err="1" smtClean="0"/>
              <a:t>basketball</a:t>
            </a:r>
            <a:r>
              <a:rPr lang="es-ES_tradnl" altLang="en-US" sz="1600" i="1" dirty="0" smtClean="0"/>
              <a:t> </a:t>
            </a:r>
            <a:r>
              <a:rPr lang="es-ES_tradnl" altLang="en-US" sz="1600" i="1" dirty="0" err="1" smtClean="0"/>
              <a:t>court</a:t>
            </a:r>
            <a:endParaRPr lang="es-ES_tradnl" altLang="en-US" sz="1600" i="1" dirty="0"/>
          </a:p>
        </p:txBody>
      </p:sp>
      <p:sp>
        <p:nvSpPr>
          <p:cNvPr id="20488" name="Line 10"/>
          <p:cNvSpPr>
            <a:spLocks noChangeShapeType="1"/>
          </p:cNvSpPr>
          <p:nvPr/>
        </p:nvSpPr>
        <p:spPr bwMode="auto">
          <a:xfrm flipV="1">
            <a:off x="7620000" y="2827190"/>
            <a:ext cx="228600" cy="17556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55" name="Text Box 11"/>
          <p:cNvSpPr txBox="1">
            <a:spLocks noChangeArrowheads="1"/>
          </p:cNvSpPr>
          <p:nvPr/>
        </p:nvSpPr>
        <p:spPr bwMode="auto">
          <a:xfrm>
            <a:off x="3948545" y="990600"/>
            <a:ext cx="2209800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800" b="1" dirty="0">
                <a:solidFill>
                  <a:srgbClr val="0000FF"/>
                </a:solidFill>
              </a:rPr>
              <a:t>El cesto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800" b="1" dirty="0">
                <a:solidFill>
                  <a:srgbClr val="0000FF"/>
                </a:solidFill>
              </a:rPr>
              <a:t>La </a:t>
            </a:r>
            <a:r>
              <a:rPr lang="es-ES_tradnl" altLang="en-US" sz="2800" b="1" dirty="0" smtClean="0">
                <a:solidFill>
                  <a:srgbClr val="0000FF"/>
                </a:solidFill>
              </a:rPr>
              <a:t>canasta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1600" i="1" dirty="0" err="1" smtClean="0"/>
              <a:t>The</a:t>
            </a:r>
            <a:r>
              <a:rPr lang="es-ES_tradnl" altLang="en-US" sz="1600" i="1" dirty="0" smtClean="0"/>
              <a:t> </a:t>
            </a:r>
            <a:r>
              <a:rPr lang="es-ES_tradnl" altLang="en-US" sz="1600" i="1" dirty="0" err="1" smtClean="0"/>
              <a:t>basket</a:t>
            </a:r>
            <a:endParaRPr lang="es-ES_tradnl" altLang="en-US" sz="1400" i="1" dirty="0"/>
          </a:p>
        </p:txBody>
      </p:sp>
      <p:sp>
        <p:nvSpPr>
          <p:cNvPr id="6156" name="Text Box 12"/>
          <p:cNvSpPr txBox="1">
            <a:spLocks noChangeArrowheads="1"/>
          </p:cNvSpPr>
          <p:nvPr/>
        </p:nvSpPr>
        <p:spPr bwMode="auto">
          <a:xfrm>
            <a:off x="7751618" y="2567635"/>
            <a:ext cx="1524000" cy="7694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800" b="1" dirty="0">
                <a:solidFill>
                  <a:srgbClr val="0000FF"/>
                </a:solidFill>
              </a:rPr>
              <a:t>La </a:t>
            </a:r>
            <a:r>
              <a:rPr lang="es-ES_tradnl" altLang="en-US" sz="2800" b="1" dirty="0" smtClean="0">
                <a:solidFill>
                  <a:srgbClr val="0000FF"/>
                </a:solidFill>
              </a:rPr>
              <a:t>red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1600" i="1" dirty="0" err="1" smtClean="0"/>
              <a:t>The</a:t>
            </a:r>
            <a:r>
              <a:rPr lang="es-ES_tradnl" altLang="en-US" sz="1600" i="1" dirty="0" smtClean="0"/>
              <a:t> net</a:t>
            </a:r>
            <a:endParaRPr lang="es-ES_tradnl" altLang="en-US" sz="1600" i="1" dirty="0"/>
          </a:p>
        </p:txBody>
      </p:sp>
      <p:sp>
        <p:nvSpPr>
          <p:cNvPr id="6157" name="Text Box 13"/>
          <p:cNvSpPr txBox="1">
            <a:spLocks noChangeArrowheads="1"/>
          </p:cNvSpPr>
          <p:nvPr/>
        </p:nvSpPr>
        <p:spPr bwMode="auto">
          <a:xfrm>
            <a:off x="500062" y="5517788"/>
            <a:ext cx="1905000" cy="8925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800" b="1" dirty="0">
                <a:solidFill>
                  <a:srgbClr val="0000FF"/>
                </a:solidFill>
              </a:rPr>
              <a:t>El </a:t>
            </a:r>
            <a:r>
              <a:rPr lang="es-ES_tradnl" altLang="en-US" sz="2800" b="1" dirty="0" smtClean="0">
                <a:solidFill>
                  <a:srgbClr val="0000FF"/>
                </a:solidFill>
              </a:rPr>
              <a:t>balón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400" i="1" dirty="0" smtClean="0"/>
              <a:t> </a:t>
            </a:r>
            <a:r>
              <a:rPr lang="es-ES_tradnl" altLang="en-US" sz="1600" i="1" dirty="0" err="1" smtClean="0"/>
              <a:t>the</a:t>
            </a:r>
            <a:r>
              <a:rPr lang="es-ES_tradnl" altLang="en-US" sz="1600" i="1" dirty="0" smtClean="0"/>
              <a:t> </a:t>
            </a:r>
            <a:r>
              <a:rPr lang="es-ES_tradnl" altLang="en-US" sz="1600" i="1" dirty="0" err="1" smtClean="0"/>
              <a:t>ball</a:t>
            </a:r>
            <a:endParaRPr lang="es-ES_tradnl" altLang="en-US" sz="2400" i="1" dirty="0"/>
          </a:p>
        </p:txBody>
      </p:sp>
      <p:sp>
        <p:nvSpPr>
          <p:cNvPr id="6158" name="Text Box 14"/>
          <p:cNvSpPr txBox="1">
            <a:spLocks noChangeArrowheads="1"/>
          </p:cNvSpPr>
          <p:nvPr/>
        </p:nvSpPr>
        <p:spPr bwMode="auto">
          <a:xfrm>
            <a:off x="3219450" y="6019799"/>
            <a:ext cx="1905000" cy="7694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800" b="1" dirty="0">
                <a:solidFill>
                  <a:srgbClr val="0000FF"/>
                </a:solidFill>
              </a:rPr>
              <a:t>El </a:t>
            </a:r>
            <a:r>
              <a:rPr lang="es-ES_tradnl" altLang="en-US" sz="2800" b="1" dirty="0" smtClean="0">
                <a:solidFill>
                  <a:srgbClr val="0000FF"/>
                </a:solidFill>
              </a:rPr>
              <a:t>trofeo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1600" i="1" dirty="0" err="1" smtClean="0"/>
              <a:t>The</a:t>
            </a:r>
            <a:r>
              <a:rPr lang="es-ES_tradnl" altLang="en-US" sz="1600" i="1" dirty="0" smtClean="0"/>
              <a:t> </a:t>
            </a:r>
            <a:r>
              <a:rPr lang="es-ES_tradnl" altLang="en-US" sz="1600" i="1" dirty="0" err="1" smtClean="0"/>
              <a:t>trophy</a:t>
            </a:r>
            <a:endParaRPr lang="es-ES_tradnl" altLang="en-US" sz="1600" i="1" dirty="0"/>
          </a:p>
        </p:txBody>
      </p:sp>
      <p:sp>
        <p:nvSpPr>
          <p:cNvPr id="13" name="Line 10"/>
          <p:cNvSpPr>
            <a:spLocks noChangeShapeType="1"/>
          </p:cNvSpPr>
          <p:nvPr/>
        </p:nvSpPr>
        <p:spPr bwMode="auto">
          <a:xfrm flipH="1">
            <a:off x="5486400" y="1463675"/>
            <a:ext cx="533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cxnSp>
        <p:nvCxnSpPr>
          <p:cNvPr id="3" name="Straight Connector 2"/>
          <p:cNvCxnSpPr/>
          <p:nvPr/>
        </p:nvCxnSpPr>
        <p:spPr>
          <a:xfrm>
            <a:off x="6019800" y="838200"/>
            <a:ext cx="0" cy="242411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6019800" y="838200"/>
            <a:ext cx="381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6019800" y="3276600"/>
            <a:ext cx="381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ectangle 3"/>
          <p:cNvSpPr txBox="1">
            <a:spLocks noChangeArrowheads="1"/>
          </p:cNvSpPr>
          <p:nvPr/>
        </p:nvSpPr>
        <p:spPr bwMode="auto">
          <a:xfrm>
            <a:off x="4953000" y="4304434"/>
            <a:ext cx="5181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pitchFamily="2" charset="2"/>
              <a:buChar char="p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itchFamily="2" charset="2"/>
              <a:buChar char="p"/>
              <a:defRPr sz="20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eaLnBrk="1" hangingPunct="1"/>
            <a:r>
              <a:rPr lang="en-US" altLang="en-US" b="1" kern="0" dirty="0" err="1" smtClean="0">
                <a:solidFill>
                  <a:srgbClr val="008000"/>
                </a:solidFill>
              </a:rPr>
              <a:t>Campeones</a:t>
            </a:r>
            <a:endParaRPr lang="en-US" altLang="en-US" b="1" kern="0" dirty="0" smtClean="0">
              <a:solidFill>
                <a:srgbClr val="008000"/>
              </a:solidFill>
            </a:endParaRPr>
          </a:p>
          <a:p>
            <a:pPr eaLnBrk="1" hangingPunct="1"/>
            <a:endParaRPr lang="en-US" altLang="en-US" b="1" kern="0" dirty="0" smtClean="0">
              <a:solidFill>
                <a:srgbClr val="008000"/>
              </a:solidFill>
            </a:endParaRPr>
          </a:p>
          <a:p>
            <a:pPr eaLnBrk="1" hangingPunct="1"/>
            <a:r>
              <a:rPr lang="en-US" altLang="en-US" b="1" kern="0" dirty="0" err="1" smtClean="0">
                <a:solidFill>
                  <a:srgbClr val="008000"/>
                </a:solidFill>
              </a:rPr>
              <a:t>Cuartos</a:t>
            </a:r>
            <a:r>
              <a:rPr lang="en-US" altLang="en-US" b="1" kern="0" dirty="0" smtClean="0">
                <a:solidFill>
                  <a:srgbClr val="008000"/>
                </a:solidFill>
              </a:rPr>
              <a:t>  </a:t>
            </a:r>
          </a:p>
          <a:p>
            <a:pPr eaLnBrk="1" hangingPunct="1"/>
            <a:r>
              <a:rPr lang="en-US" altLang="en-US" b="1" kern="0" dirty="0" err="1" smtClean="0">
                <a:solidFill>
                  <a:srgbClr val="008000"/>
                </a:solidFill>
              </a:rPr>
              <a:t>Tiempos</a:t>
            </a:r>
            <a:endParaRPr lang="en-US" altLang="en-US" b="1" kern="0" dirty="0" smtClean="0">
              <a:solidFill>
                <a:srgbClr val="008000"/>
              </a:solidFill>
            </a:endParaRPr>
          </a:p>
        </p:txBody>
      </p:sp>
      <p:cxnSp>
        <p:nvCxnSpPr>
          <p:cNvPr id="4" name="Straight Connector 3"/>
          <p:cNvCxnSpPr/>
          <p:nvPr/>
        </p:nvCxnSpPr>
        <p:spPr>
          <a:xfrm>
            <a:off x="7391400" y="5410200"/>
            <a:ext cx="0" cy="88301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 flipH="1">
            <a:off x="7086600" y="5638800"/>
            <a:ext cx="3048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 flipH="1">
            <a:off x="7086600" y="6096000"/>
            <a:ext cx="3048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 Box 13"/>
          <p:cNvSpPr txBox="1">
            <a:spLocks noChangeArrowheads="1"/>
          </p:cNvSpPr>
          <p:nvPr/>
        </p:nvSpPr>
        <p:spPr bwMode="auto">
          <a:xfrm>
            <a:off x="6667500" y="4717039"/>
            <a:ext cx="23622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800" b="1" dirty="0">
                <a:solidFill>
                  <a:srgbClr val="000000"/>
                </a:solidFill>
              </a:rPr>
              <a:t>Champions</a:t>
            </a:r>
          </a:p>
        </p:txBody>
      </p:sp>
      <p:sp>
        <p:nvSpPr>
          <p:cNvPr id="29" name="Text Box 14"/>
          <p:cNvSpPr txBox="1">
            <a:spLocks noChangeArrowheads="1"/>
          </p:cNvSpPr>
          <p:nvPr/>
        </p:nvSpPr>
        <p:spPr bwMode="auto">
          <a:xfrm>
            <a:off x="7391400" y="5562600"/>
            <a:ext cx="190500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800" b="1" dirty="0" err="1">
                <a:solidFill>
                  <a:srgbClr val="000000"/>
                </a:solidFill>
              </a:rPr>
              <a:t>Quarters</a:t>
            </a:r>
            <a:endParaRPr lang="es-ES_tradnl" altLang="en-US" sz="2800" b="1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6129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7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1007701"/>
            <a:ext cx="1827213" cy="2362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508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5587" y="308696"/>
            <a:ext cx="1666875" cy="2752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509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64078" y="1196901"/>
            <a:ext cx="2543175" cy="1800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510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799" y="4150424"/>
            <a:ext cx="1905001" cy="2202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176" name="Text Box 8"/>
          <p:cNvSpPr txBox="1">
            <a:spLocks noChangeArrowheads="1"/>
          </p:cNvSpPr>
          <p:nvPr/>
        </p:nvSpPr>
        <p:spPr bwMode="auto">
          <a:xfrm>
            <a:off x="719642" y="3138488"/>
            <a:ext cx="2438400" cy="954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800" b="1" dirty="0" smtClean="0">
                <a:solidFill>
                  <a:srgbClr val="CC0099"/>
                </a:solidFill>
              </a:rPr>
              <a:t>Driblar </a:t>
            </a:r>
            <a:r>
              <a:rPr lang="es-ES_tradnl" altLang="en-US" sz="1600" i="1" dirty="0" smtClean="0"/>
              <a:t>to </a:t>
            </a:r>
            <a:r>
              <a:rPr lang="es-ES_tradnl" altLang="en-US" sz="1600" i="1" dirty="0" err="1" smtClean="0"/>
              <a:t>dribble</a:t>
            </a:r>
            <a:endParaRPr lang="es-ES_tradnl" altLang="en-US" sz="2800" b="1" dirty="0">
              <a:solidFill>
                <a:srgbClr val="CC0099"/>
              </a:solidFill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800" i="1" dirty="0">
                <a:solidFill>
                  <a:srgbClr val="CC0099"/>
                </a:solidFill>
              </a:rPr>
              <a:t>(con el </a:t>
            </a:r>
            <a:r>
              <a:rPr lang="es-ES_tradnl" altLang="en-US" sz="2800" i="1" dirty="0" err="1">
                <a:solidFill>
                  <a:srgbClr val="CC0099"/>
                </a:solidFill>
              </a:rPr>
              <a:t>balon</a:t>
            </a:r>
            <a:r>
              <a:rPr lang="es-ES_tradnl" altLang="en-US" sz="2800" i="1" dirty="0">
                <a:solidFill>
                  <a:srgbClr val="CC0099"/>
                </a:solidFill>
              </a:rPr>
              <a:t>)</a:t>
            </a:r>
            <a:r>
              <a:rPr lang="es-ES_tradnl" altLang="en-US" sz="2800" b="1" dirty="0">
                <a:solidFill>
                  <a:srgbClr val="CC0099"/>
                </a:solidFill>
              </a:rPr>
              <a:t> </a:t>
            </a:r>
          </a:p>
        </p:txBody>
      </p:sp>
      <p:sp>
        <p:nvSpPr>
          <p:cNvPr id="7177" name="Text Box 9"/>
          <p:cNvSpPr txBox="1">
            <a:spLocks noChangeArrowheads="1"/>
          </p:cNvSpPr>
          <p:nvPr/>
        </p:nvSpPr>
        <p:spPr bwMode="auto">
          <a:xfrm>
            <a:off x="3473665" y="3030465"/>
            <a:ext cx="1524000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800" b="1" dirty="0" smtClean="0">
                <a:solidFill>
                  <a:srgbClr val="CC0099"/>
                </a:solidFill>
              </a:rPr>
              <a:t>Pasar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800" b="1" dirty="0" smtClean="0">
                <a:solidFill>
                  <a:srgbClr val="CC0099"/>
                </a:solidFill>
              </a:rPr>
              <a:t> </a:t>
            </a:r>
            <a:r>
              <a:rPr lang="es-ES_tradnl" altLang="en-US" sz="1600" i="1" dirty="0" smtClean="0"/>
              <a:t>to </a:t>
            </a:r>
            <a:r>
              <a:rPr lang="es-ES_tradnl" altLang="en-US" sz="1600" i="1" dirty="0" err="1" smtClean="0"/>
              <a:t>pass</a:t>
            </a:r>
            <a:r>
              <a:rPr lang="es-ES_tradnl" altLang="en-US" sz="2800" b="1" dirty="0" smtClean="0">
                <a:solidFill>
                  <a:srgbClr val="CC0099"/>
                </a:solidFill>
              </a:rPr>
              <a:t> </a:t>
            </a:r>
            <a:endParaRPr lang="es-ES_tradnl" altLang="en-US" sz="2800" b="1" dirty="0">
              <a:solidFill>
                <a:srgbClr val="CC0099"/>
              </a:solidFill>
            </a:endParaRPr>
          </a:p>
        </p:txBody>
      </p:sp>
      <p:sp>
        <p:nvSpPr>
          <p:cNvPr id="7178" name="Text Box 10"/>
          <p:cNvSpPr txBox="1">
            <a:spLocks noChangeArrowheads="1"/>
          </p:cNvSpPr>
          <p:nvPr/>
        </p:nvSpPr>
        <p:spPr bwMode="auto">
          <a:xfrm>
            <a:off x="6444095" y="3009684"/>
            <a:ext cx="2133600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800" b="1" dirty="0" smtClean="0">
                <a:solidFill>
                  <a:srgbClr val="CC0099"/>
                </a:solidFill>
              </a:rPr>
              <a:t>Encestar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1600" i="1" dirty="0" smtClean="0"/>
              <a:t>To </a:t>
            </a:r>
            <a:r>
              <a:rPr lang="es-ES_tradnl" altLang="en-US" sz="1600" i="1" dirty="0" err="1" smtClean="0"/>
              <a:t>make</a:t>
            </a:r>
            <a:r>
              <a:rPr lang="es-ES_tradnl" altLang="en-US" sz="1600" i="1" dirty="0" smtClean="0"/>
              <a:t> a </a:t>
            </a:r>
            <a:r>
              <a:rPr lang="es-ES_tradnl" altLang="en-US" sz="1600" i="1" dirty="0" err="1" smtClean="0"/>
              <a:t>basket</a:t>
            </a:r>
            <a:r>
              <a:rPr lang="es-ES_tradnl" altLang="en-US" sz="2800" b="1" dirty="0" smtClean="0">
                <a:solidFill>
                  <a:srgbClr val="CC0099"/>
                </a:solidFill>
              </a:rPr>
              <a:t> </a:t>
            </a:r>
            <a:endParaRPr lang="es-ES_tradnl" altLang="en-US" sz="2800" b="1" dirty="0">
              <a:solidFill>
                <a:srgbClr val="CC0099"/>
              </a:solidFill>
            </a:endParaRPr>
          </a:p>
        </p:txBody>
      </p:sp>
      <p:sp>
        <p:nvSpPr>
          <p:cNvPr id="7179" name="Text Box 11"/>
          <p:cNvSpPr txBox="1">
            <a:spLocks noChangeArrowheads="1"/>
          </p:cNvSpPr>
          <p:nvPr/>
        </p:nvSpPr>
        <p:spPr bwMode="auto">
          <a:xfrm>
            <a:off x="304005" y="6334780"/>
            <a:ext cx="6140089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800" b="1" dirty="0" smtClean="0">
                <a:solidFill>
                  <a:srgbClr val="CC0099"/>
                </a:solidFill>
              </a:rPr>
              <a:t>Tirar </a:t>
            </a:r>
            <a:r>
              <a:rPr lang="es-ES_tradnl" altLang="en-US" sz="2800" i="1" dirty="0" smtClean="0">
                <a:solidFill>
                  <a:srgbClr val="CC0099"/>
                </a:solidFill>
              </a:rPr>
              <a:t>(el </a:t>
            </a:r>
            <a:r>
              <a:rPr lang="es-ES_tradnl" altLang="en-US" sz="2800" i="1" dirty="0" err="1">
                <a:solidFill>
                  <a:srgbClr val="CC0099"/>
                </a:solidFill>
              </a:rPr>
              <a:t>balon</a:t>
            </a:r>
            <a:r>
              <a:rPr lang="es-ES_tradnl" altLang="en-US" sz="2800" i="1" dirty="0" smtClean="0">
                <a:solidFill>
                  <a:srgbClr val="CC0099"/>
                </a:solidFill>
              </a:rPr>
              <a:t>) </a:t>
            </a:r>
            <a:r>
              <a:rPr lang="es-ES_tradnl" altLang="en-US" sz="1600" i="1" dirty="0" smtClean="0"/>
              <a:t>to </a:t>
            </a:r>
            <a:r>
              <a:rPr lang="es-ES_tradnl" altLang="en-US" sz="1600" i="1" dirty="0" err="1" smtClean="0"/>
              <a:t>throw</a:t>
            </a:r>
            <a:r>
              <a:rPr lang="es-ES_tradnl" altLang="en-US" sz="1600" i="1" dirty="0" smtClean="0"/>
              <a:t>/</a:t>
            </a:r>
            <a:r>
              <a:rPr lang="es-ES_tradnl" altLang="en-US" sz="1600" i="1" dirty="0" err="1" smtClean="0"/>
              <a:t>shoot</a:t>
            </a:r>
            <a:r>
              <a:rPr lang="es-ES_tradnl" altLang="en-US" sz="1600" i="1" dirty="0" smtClean="0"/>
              <a:t> (</a:t>
            </a:r>
            <a:r>
              <a:rPr lang="es-ES_tradnl" altLang="en-US" sz="1600" i="1" dirty="0" err="1" smtClean="0"/>
              <a:t>the</a:t>
            </a:r>
            <a:r>
              <a:rPr lang="es-ES_tradnl" altLang="en-US" sz="1600" i="1" dirty="0" smtClean="0"/>
              <a:t> </a:t>
            </a:r>
            <a:r>
              <a:rPr lang="es-ES_tradnl" altLang="en-US" sz="1600" i="1" dirty="0" err="1" smtClean="0"/>
              <a:t>ball</a:t>
            </a:r>
            <a:r>
              <a:rPr lang="es-ES_tradnl" altLang="en-US" sz="1600" i="1" dirty="0"/>
              <a:t>)</a:t>
            </a:r>
            <a:r>
              <a:rPr lang="es-ES_tradnl" altLang="en-US" sz="2800" b="1" dirty="0" smtClean="0">
                <a:solidFill>
                  <a:srgbClr val="CC0099"/>
                </a:solidFill>
              </a:rPr>
              <a:t> </a:t>
            </a:r>
            <a:endParaRPr lang="es-ES_tradnl" altLang="en-US" sz="2800" b="1" dirty="0">
              <a:solidFill>
                <a:srgbClr val="CC0099"/>
              </a:solidFill>
            </a:endParaRPr>
          </a:p>
        </p:txBody>
      </p:sp>
      <p:pic>
        <p:nvPicPr>
          <p:cNvPr id="21519" name="Picture 15" descr="Clip Art © BNP Design Studio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3906807"/>
            <a:ext cx="2547506" cy="25994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 Box 11"/>
          <p:cNvSpPr txBox="1">
            <a:spLocks noChangeArrowheads="1"/>
          </p:cNvSpPr>
          <p:nvPr/>
        </p:nvSpPr>
        <p:spPr bwMode="auto">
          <a:xfrm>
            <a:off x="7091795" y="4866454"/>
            <a:ext cx="1485900" cy="11387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800" b="1" i="1" dirty="0" smtClean="0">
                <a:solidFill>
                  <a:srgbClr val="CC0099"/>
                </a:solidFill>
              </a:rPr>
              <a:t>Ganar</a:t>
            </a:r>
            <a:r>
              <a:rPr lang="es-ES_tradnl" altLang="en-US" sz="2800" dirty="0" smtClean="0">
                <a:solidFill>
                  <a:srgbClr val="CC0099"/>
                </a:solidFill>
              </a:rPr>
              <a:t>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1600" dirty="0" smtClean="0"/>
              <a:t>to </a:t>
            </a:r>
            <a:r>
              <a:rPr lang="es-ES_tradnl" altLang="en-US" sz="1600" dirty="0" err="1" smtClean="0"/>
              <a:t>win</a:t>
            </a:r>
            <a:endParaRPr lang="es-ES_tradnl" altLang="en-US" sz="2800" b="1" i="1" dirty="0" smtClean="0">
              <a:solidFill>
                <a:srgbClr val="CC0099"/>
              </a:solidFill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s-ES_tradnl" altLang="en-US" sz="2400" i="1" dirty="0"/>
          </a:p>
        </p:txBody>
      </p:sp>
      <p:sp>
        <p:nvSpPr>
          <p:cNvPr id="16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106362"/>
            <a:ext cx="8229600" cy="960438"/>
          </a:xfrm>
        </p:spPr>
        <p:txBody>
          <a:bodyPr/>
          <a:lstStyle/>
          <a:p>
            <a:pPr algn="l" eaLnBrk="1" hangingPunct="1"/>
            <a:r>
              <a:rPr lang="en-US" altLang="en-US" dirty="0" err="1" smtClean="0">
                <a:solidFill>
                  <a:srgbClr val="D60093"/>
                </a:solidFill>
              </a:rPr>
              <a:t>Verbos</a:t>
            </a:r>
            <a:endParaRPr lang="en-US" altLang="en-US" dirty="0" smtClean="0">
              <a:solidFill>
                <a:srgbClr val="D6009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3062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ext Box 10"/>
          <p:cNvSpPr txBox="1">
            <a:spLocks noChangeArrowheads="1"/>
          </p:cNvSpPr>
          <p:nvPr/>
        </p:nvSpPr>
        <p:spPr bwMode="auto">
          <a:xfrm>
            <a:off x="381000" y="54114"/>
            <a:ext cx="3048000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s-ES_tradnl" altLang="en-US" sz="4000" b="1" dirty="0">
                <a:solidFill>
                  <a:srgbClr val="008000"/>
                </a:solidFill>
              </a:rPr>
              <a:t>El tenis</a:t>
            </a:r>
          </a:p>
        </p:txBody>
      </p:sp>
      <p:pic>
        <p:nvPicPr>
          <p:cNvPr id="22531" name="Picture 2" descr="https://encrypted-tbn3.gstatic.com/images?q=tbn:ANd9GcQePg8yhkFyzQvl1_UtXvjMlPccgMsUwpQSA4Ri1kRfTSfhtaW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25513"/>
            <a:ext cx="2057400" cy="1946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2" name="Picture 6" descr="http://www.costadelsol-holidays.com/userfiles/images/sport/tennis_court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3400" y="298450"/>
            <a:ext cx="5448300" cy="3743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3" name="Picture 4" descr="http://classroomclipart.com/images/gallery/Clipart/Sports/Tennis_Clipart/TN_girl_playing_tennis_04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7400" y="685800"/>
            <a:ext cx="2293938" cy="1871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tangle 3"/>
          <p:cNvSpPr txBox="1">
            <a:spLocks noChangeArrowheads="1"/>
          </p:cNvSpPr>
          <p:nvPr/>
        </p:nvSpPr>
        <p:spPr>
          <a:xfrm>
            <a:off x="214313" y="4191217"/>
            <a:ext cx="5181600" cy="2057400"/>
          </a:xfrm>
          <a:prstGeom prst="rect">
            <a:avLst/>
          </a:prstGeom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>
              <a:defRPr/>
            </a:pPr>
            <a:r>
              <a:rPr lang="en-US" altLang="en-US" sz="2800" b="1" kern="0" dirty="0" err="1" smtClean="0">
                <a:solidFill>
                  <a:srgbClr val="FF3300"/>
                </a:solidFill>
              </a:rPr>
              <a:t>Individuales</a:t>
            </a:r>
            <a:endParaRPr lang="en-US" altLang="en-US" sz="2800" b="1" kern="0" dirty="0" smtClean="0">
              <a:solidFill>
                <a:srgbClr val="FF3300"/>
              </a:solidFill>
            </a:endParaRPr>
          </a:p>
          <a:p>
            <a:pPr>
              <a:defRPr/>
            </a:pPr>
            <a:r>
              <a:rPr lang="en-US" altLang="en-US" sz="2800" b="1" kern="0" dirty="0" err="1" smtClean="0">
                <a:solidFill>
                  <a:srgbClr val="FF3300"/>
                </a:solidFill>
              </a:rPr>
              <a:t>Dobles</a:t>
            </a:r>
            <a:endParaRPr lang="en-US" altLang="en-US" sz="2800" b="1" kern="0" dirty="0" smtClean="0">
              <a:solidFill>
                <a:srgbClr val="FF3300"/>
              </a:solidFill>
            </a:endParaRPr>
          </a:p>
          <a:p>
            <a:pPr>
              <a:defRPr/>
            </a:pPr>
            <a:r>
              <a:rPr lang="en-US" altLang="en-US" sz="2800" b="1" kern="0" dirty="0" err="1" smtClean="0">
                <a:solidFill>
                  <a:srgbClr val="FF3300"/>
                </a:solidFill>
              </a:rPr>
              <a:t>Por</a:t>
            </a:r>
            <a:r>
              <a:rPr lang="en-US" altLang="en-US" sz="2800" b="1" kern="0" dirty="0" smtClean="0">
                <a:solidFill>
                  <a:srgbClr val="FF3300"/>
                </a:solidFill>
              </a:rPr>
              <a:t> </a:t>
            </a:r>
            <a:r>
              <a:rPr lang="en-US" altLang="en-US" sz="2800" b="1" kern="0" dirty="0" err="1" smtClean="0">
                <a:solidFill>
                  <a:srgbClr val="FF3300"/>
                </a:solidFill>
              </a:rPr>
              <a:t>encima</a:t>
            </a:r>
            <a:r>
              <a:rPr lang="en-US" altLang="en-US" sz="2800" b="1" kern="0" dirty="0" smtClean="0">
                <a:solidFill>
                  <a:srgbClr val="FF3300"/>
                </a:solidFill>
              </a:rPr>
              <a:t> de..</a:t>
            </a:r>
          </a:p>
        </p:txBody>
      </p:sp>
      <p:sp>
        <p:nvSpPr>
          <p:cNvPr id="10" name="Text Box 9"/>
          <p:cNvSpPr txBox="1">
            <a:spLocks noChangeArrowheads="1"/>
          </p:cNvSpPr>
          <p:nvPr/>
        </p:nvSpPr>
        <p:spPr bwMode="auto">
          <a:xfrm>
            <a:off x="1509713" y="2514600"/>
            <a:ext cx="3290887" cy="7694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800" b="1" dirty="0">
                <a:solidFill>
                  <a:srgbClr val="FF3300"/>
                </a:solidFill>
              </a:rPr>
              <a:t>El/ la </a:t>
            </a:r>
            <a:r>
              <a:rPr lang="es-ES_tradnl" altLang="en-US" sz="2800" b="1" dirty="0" smtClean="0">
                <a:solidFill>
                  <a:srgbClr val="FF3300"/>
                </a:solidFill>
              </a:rPr>
              <a:t>tenista</a:t>
            </a:r>
            <a:r>
              <a:rPr lang="es-ES_tradnl" altLang="en-US" sz="1600" i="1" dirty="0" smtClean="0"/>
              <a:t>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1600" i="1" dirty="0" err="1" smtClean="0"/>
              <a:t>tennis</a:t>
            </a:r>
            <a:r>
              <a:rPr lang="es-ES_tradnl" altLang="en-US" sz="1600" i="1" dirty="0" smtClean="0"/>
              <a:t> </a:t>
            </a:r>
            <a:r>
              <a:rPr lang="es-ES_tradnl" altLang="en-US" sz="1600" i="1" dirty="0" err="1" smtClean="0"/>
              <a:t>player</a:t>
            </a:r>
            <a:endParaRPr lang="es-ES_tradnl" altLang="en-US" sz="2800" b="1" dirty="0">
              <a:solidFill>
                <a:srgbClr val="FF3300"/>
              </a:solidFill>
            </a:endParaRPr>
          </a:p>
        </p:txBody>
      </p:sp>
      <p:sp>
        <p:nvSpPr>
          <p:cNvPr id="11" name="Text Box 9"/>
          <p:cNvSpPr txBox="1">
            <a:spLocks noChangeArrowheads="1"/>
          </p:cNvSpPr>
          <p:nvPr/>
        </p:nvSpPr>
        <p:spPr bwMode="auto">
          <a:xfrm>
            <a:off x="5395913" y="-83641"/>
            <a:ext cx="3671887" cy="7694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800" b="1" dirty="0">
                <a:solidFill>
                  <a:srgbClr val="FF3300"/>
                </a:solidFill>
              </a:rPr>
              <a:t>La cancha de </a:t>
            </a:r>
            <a:r>
              <a:rPr lang="es-ES_tradnl" altLang="en-US" sz="2800" b="1" dirty="0" smtClean="0">
                <a:solidFill>
                  <a:srgbClr val="FF3300"/>
                </a:solidFill>
              </a:rPr>
              <a:t>tenis </a:t>
            </a:r>
            <a:r>
              <a:rPr lang="es-ES_tradnl" altLang="en-US" sz="1600" i="1" dirty="0" err="1" smtClean="0"/>
              <a:t>tennis</a:t>
            </a:r>
            <a:r>
              <a:rPr lang="es-ES_tradnl" altLang="en-US" sz="1600" i="1" dirty="0" smtClean="0"/>
              <a:t> </a:t>
            </a:r>
            <a:r>
              <a:rPr lang="es-ES_tradnl" altLang="en-US" sz="1600" i="1" dirty="0" err="1" smtClean="0"/>
              <a:t>court</a:t>
            </a:r>
            <a:endParaRPr lang="es-ES_tradnl" altLang="en-US" sz="2800" b="1" dirty="0">
              <a:solidFill>
                <a:srgbClr val="FF3300"/>
              </a:solidFill>
            </a:endParaRPr>
          </a:p>
        </p:txBody>
      </p:sp>
      <p:cxnSp>
        <p:nvCxnSpPr>
          <p:cNvPr id="6" name="Straight Arrow Connector 5"/>
          <p:cNvCxnSpPr>
            <a:endCxn id="14" idx="2"/>
          </p:cNvCxnSpPr>
          <p:nvPr/>
        </p:nvCxnSpPr>
        <p:spPr>
          <a:xfrm flipH="1" flipV="1">
            <a:off x="5181600" y="1302841"/>
            <a:ext cx="457200" cy="144963"/>
          </a:xfrm>
          <a:prstGeom prst="straightConnector1">
            <a:avLst/>
          </a:prstGeom>
          <a:ln w="571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Box 9"/>
          <p:cNvSpPr txBox="1">
            <a:spLocks noChangeArrowheads="1"/>
          </p:cNvSpPr>
          <p:nvPr/>
        </p:nvSpPr>
        <p:spPr bwMode="auto">
          <a:xfrm>
            <a:off x="4419600" y="533400"/>
            <a:ext cx="1524000" cy="7694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800" b="1" dirty="0">
                <a:solidFill>
                  <a:srgbClr val="FF3300"/>
                </a:solidFill>
              </a:rPr>
              <a:t>La </a:t>
            </a:r>
            <a:r>
              <a:rPr lang="es-ES_tradnl" altLang="en-US" sz="2800" b="1" dirty="0" smtClean="0">
                <a:solidFill>
                  <a:srgbClr val="FF3300"/>
                </a:solidFill>
              </a:rPr>
              <a:t>red </a:t>
            </a:r>
            <a:r>
              <a:rPr lang="es-ES_tradnl" altLang="en-US" sz="1600" i="1" dirty="0" smtClean="0"/>
              <a:t>net</a:t>
            </a:r>
            <a:endParaRPr lang="es-ES_tradnl" altLang="en-US" sz="2800" b="1" dirty="0">
              <a:solidFill>
                <a:srgbClr val="FF3300"/>
              </a:solidFill>
            </a:endParaRPr>
          </a:p>
        </p:txBody>
      </p:sp>
      <p:cxnSp>
        <p:nvCxnSpPr>
          <p:cNvPr id="13" name="Straight Arrow Connector 12"/>
          <p:cNvCxnSpPr/>
          <p:nvPr/>
        </p:nvCxnSpPr>
        <p:spPr>
          <a:xfrm flipH="1">
            <a:off x="4953000" y="3495675"/>
            <a:ext cx="990600" cy="0"/>
          </a:xfrm>
          <a:prstGeom prst="straightConnector1">
            <a:avLst/>
          </a:prstGeom>
          <a:ln w="571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 Box 9"/>
          <p:cNvSpPr txBox="1">
            <a:spLocks noChangeArrowheads="1"/>
          </p:cNvSpPr>
          <p:nvPr/>
        </p:nvSpPr>
        <p:spPr bwMode="auto">
          <a:xfrm>
            <a:off x="3733800" y="2971800"/>
            <a:ext cx="1752600" cy="13849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800" b="1" dirty="0">
                <a:solidFill>
                  <a:srgbClr val="FF3300"/>
                </a:solidFill>
              </a:rPr>
              <a:t>La pelota de </a:t>
            </a:r>
            <a:r>
              <a:rPr lang="es-ES_tradnl" altLang="en-US" sz="2800" b="1" dirty="0" smtClean="0">
                <a:solidFill>
                  <a:srgbClr val="FF3300"/>
                </a:solidFill>
              </a:rPr>
              <a:t>tenis </a:t>
            </a:r>
            <a:r>
              <a:rPr lang="es-ES_tradnl" altLang="en-US" sz="1600" i="1" dirty="0" err="1" smtClean="0"/>
              <a:t>tennis</a:t>
            </a:r>
            <a:r>
              <a:rPr lang="es-ES_tradnl" altLang="en-US" sz="1600" i="1" dirty="0" smtClean="0"/>
              <a:t> </a:t>
            </a:r>
            <a:r>
              <a:rPr lang="es-ES_tradnl" altLang="en-US" sz="1600" i="1" dirty="0" err="1" smtClean="0"/>
              <a:t>ball</a:t>
            </a:r>
            <a:r>
              <a:rPr lang="es-ES_tradnl" altLang="en-US" sz="2800" b="1" dirty="0" smtClean="0">
                <a:solidFill>
                  <a:srgbClr val="FF3300"/>
                </a:solidFill>
              </a:rPr>
              <a:t> </a:t>
            </a:r>
            <a:endParaRPr lang="es-ES_tradnl" altLang="en-US" sz="2800" b="1" dirty="0">
              <a:solidFill>
                <a:srgbClr val="FF3300"/>
              </a:solidFill>
            </a:endParaRPr>
          </a:p>
        </p:txBody>
      </p:sp>
      <p:cxnSp>
        <p:nvCxnSpPr>
          <p:cNvPr id="16" name="Straight Arrow Connector 15"/>
          <p:cNvCxnSpPr/>
          <p:nvPr/>
        </p:nvCxnSpPr>
        <p:spPr>
          <a:xfrm>
            <a:off x="7067550" y="3089275"/>
            <a:ext cx="704850" cy="796925"/>
          </a:xfrm>
          <a:prstGeom prst="straightConnector1">
            <a:avLst/>
          </a:prstGeom>
          <a:ln w="571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 Box 9"/>
          <p:cNvSpPr txBox="1">
            <a:spLocks noChangeArrowheads="1"/>
          </p:cNvSpPr>
          <p:nvPr/>
        </p:nvSpPr>
        <p:spPr bwMode="auto">
          <a:xfrm>
            <a:off x="6470650" y="3781425"/>
            <a:ext cx="2444750" cy="7694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800" b="1" dirty="0">
                <a:solidFill>
                  <a:srgbClr val="FF3300"/>
                </a:solidFill>
              </a:rPr>
              <a:t>La </a:t>
            </a:r>
            <a:r>
              <a:rPr lang="es-ES_tradnl" altLang="en-US" sz="2800" b="1" dirty="0" smtClean="0">
                <a:solidFill>
                  <a:srgbClr val="FF3300"/>
                </a:solidFill>
              </a:rPr>
              <a:t>raqueta</a:t>
            </a:r>
            <a:r>
              <a:rPr lang="es-ES_tradnl" altLang="en-US" sz="1600" i="1" dirty="0" smtClean="0"/>
              <a:t> </a:t>
            </a:r>
            <a:r>
              <a:rPr lang="es-ES_tradnl" altLang="en-US" sz="1600" i="1" dirty="0" err="1" smtClean="0"/>
              <a:t>racket</a:t>
            </a:r>
            <a:endParaRPr lang="es-ES_tradnl" altLang="en-US" sz="2800" b="1" dirty="0">
              <a:solidFill>
                <a:srgbClr val="FF3300"/>
              </a:solidFill>
            </a:endParaRPr>
          </a:p>
        </p:txBody>
      </p:sp>
      <p:sp>
        <p:nvSpPr>
          <p:cNvPr id="22" name="Text Box 12"/>
          <p:cNvSpPr txBox="1">
            <a:spLocks noChangeArrowheads="1"/>
          </p:cNvSpPr>
          <p:nvPr/>
        </p:nvSpPr>
        <p:spPr bwMode="auto">
          <a:xfrm>
            <a:off x="7231856" y="4872038"/>
            <a:ext cx="1600200" cy="461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400" b="1" dirty="0">
                <a:solidFill>
                  <a:srgbClr val="000000"/>
                </a:solidFill>
              </a:rPr>
              <a:t>To hit</a:t>
            </a:r>
          </a:p>
        </p:txBody>
      </p:sp>
      <p:sp>
        <p:nvSpPr>
          <p:cNvPr id="23" name="Text Box 12"/>
          <p:cNvSpPr txBox="1">
            <a:spLocks noChangeArrowheads="1"/>
          </p:cNvSpPr>
          <p:nvPr/>
        </p:nvSpPr>
        <p:spPr bwMode="auto">
          <a:xfrm>
            <a:off x="6153150" y="5862637"/>
            <a:ext cx="2914650" cy="46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400" i="1" dirty="0">
                <a:solidFill>
                  <a:srgbClr val="000000"/>
                </a:solidFill>
              </a:rPr>
              <a:t>(o-&gt;</a:t>
            </a:r>
            <a:r>
              <a:rPr lang="es-ES_tradnl" altLang="en-US" sz="2400" i="1" dirty="0" err="1">
                <a:solidFill>
                  <a:srgbClr val="000000"/>
                </a:solidFill>
              </a:rPr>
              <a:t>ue</a:t>
            </a:r>
            <a:r>
              <a:rPr lang="es-ES_tradnl" altLang="en-US" sz="2400" i="1" dirty="0">
                <a:solidFill>
                  <a:srgbClr val="000000"/>
                </a:solidFill>
              </a:rPr>
              <a:t>) </a:t>
            </a:r>
            <a:r>
              <a:rPr lang="es-ES_tradnl" altLang="en-US" sz="2400" b="1" dirty="0">
                <a:solidFill>
                  <a:srgbClr val="000000"/>
                </a:solidFill>
              </a:rPr>
              <a:t>To </a:t>
            </a:r>
            <a:r>
              <a:rPr lang="es-ES_tradnl" altLang="en-US" sz="2400" b="1" dirty="0" err="1">
                <a:solidFill>
                  <a:srgbClr val="000000"/>
                </a:solidFill>
              </a:rPr>
              <a:t>return</a:t>
            </a:r>
            <a:r>
              <a:rPr lang="es-ES_tradnl" altLang="en-US" sz="2400" b="1" dirty="0">
                <a:solidFill>
                  <a:srgbClr val="000000"/>
                </a:solidFill>
              </a:rPr>
              <a:t> </a:t>
            </a:r>
          </a:p>
        </p:txBody>
      </p:sp>
      <p:sp>
        <p:nvSpPr>
          <p:cNvPr id="24" name="Text Box 12"/>
          <p:cNvSpPr txBox="1">
            <a:spLocks noChangeArrowheads="1"/>
          </p:cNvSpPr>
          <p:nvPr/>
        </p:nvSpPr>
        <p:spPr bwMode="auto">
          <a:xfrm>
            <a:off x="3114314" y="4255942"/>
            <a:ext cx="2608263" cy="46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400" b="1" dirty="0" err="1">
                <a:solidFill>
                  <a:srgbClr val="000000"/>
                </a:solidFill>
              </a:rPr>
              <a:t>individuals</a:t>
            </a:r>
            <a:endParaRPr lang="es-ES_tradnl" altLang="en-US" sz="2400" b="1" dirty="0">
              <a:solidFill>
                <a:srgbClr val="000000"/>
              </a:solidFill>
            </a:endParaRPr>
          </a:p>
        </p:txBody>
      </p:sp>
      <p:sp>
        <p:nvSpPr>
          <p:cNvPr id="25" name="Text Box 12"/>
          <p:cNvSpPr txBox="1">
            <a:spLocks noChangeArrowheads="1"/>
          </p:cNvSpPr>
          <p:nvPr/>
        </p:nvSpPr>
        <p:spPr bwMode="auto">
          <a:xfrm>
            <a:off x="2029691" y="4736811"/>
            <a:ext cx="1600200" cy="460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400" b="1" dirty="0" err="1">
                <a:solidFill>
                  <a:srgbClr val="000000"/>
                </a:solidFill>
              </a:rPr>
              <a:t>doubles</a:t>
            </a:r>
            <a:endParaRPr lang="es-ES_tradnl" altLang="en-US" sz="2400" b="1" dirty="0">
              <a:solidFill>
                <a:srgbClr val="000000"/>
              </a:solidFill>
            </a:endParaRPr>
          </a:p>
        </p:txBody>
      </p:sp>
      <p:sp>
        <p:nvSpPr>
          <p:cNvPr id="26" name="Text Box 12"/>
          <p:cNvSpPr txBox="1">
            <a:spLocks noChangeArrowheads="1"/>
          </p:cNvSpPr>
          <p:nvPr/>
        </p:nvSpPr>
        <p:spPr bwMode="auto">
          <a:xfrm>
            <a:off x="2114550" y="5710237"/>
            <a:ext cx="3295650" cy="46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400" b="1" dirty="0" err="1">
                <a:solidFill>
                  <a:srgbClr val="000000"/>
                </a:solidFill>
              </a:rPr>
              <a:t>Over</a:t>
            </a:r>
            <a:r>
              <a:rPr lang="es-ES_tradnl" altLang="en-US" sz="2400" b="1" dirty="0">
                <a:solidFill>
                  <a:srgbClr val="000000"/>
                </a:solidFill>
              </a:rPr>
              <a:t> </a:t>
            </a:r>
            <a:r>
              <a:rPr lang="es-ES_tradnl" altLang="en-US" sz="2400" b="1" dirty="0" err="1">
                <a:solidFill>
                  <a:srgbClr val="000000"/>
                </a:solidFill>
              </a:rPr>
              <a:t>the</a:t>
            </a:r>
            <a:r>
              <a:rPr lang="es-ES_tradnl" altLang="en-US" sz="2400" b="1" dirty="0">
                <a:solidFill>
                  <a:srgbClr val="000000"/>
                </a:solidFill>
              </a:rPr>
              <a:t>…</a:t>
            </a:r>
          </a:p>
        </p:txBody>
      </p:sp>
      <p:sp>
        <p:nvSpPr>
          <p:cNvPr id="27" name="Text Box 12"/>
          <p:cNvSpPr txBox="1">
            <a:spLocks noChangeArrowheads="1"/>
          </p:cNvSpPr>
          <p:nvPr/>
        </p:nvSpPr>
        <p:spPr bwMode="auto">
          <a:xfrm>
            <a:off x="6686550" y="6400800"/>
            <a:ext cx="3295650" cy="46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400" i="1" dirty="0">
                <a:solidFill>
                  <a:srgbClr val="000000"/>
                </a:solidFill>
              </a:rPr>
              <a:t>(e-&gt;i) </a:t>
            </a:r>
            <a:r>
              <a:rPr lang="es-ES_tradnl" altLang="en-US" sz="2400" b="1" dirty="0">
                <a:solidFill>
                  <a:srgbClr val="000000"/>
                </a:solidFill>
              </a:rPr>
              <a:t>To </a:t>
            </a:r>
            <a:r>
              <a:rPr lang="es-ES_tradnl" altLang="en-US" sz="2400" b="1" dirty="0" err="1">
                <a:solidFill>
                  <a:srgbClr val="000000"/>
                </a:solidFill>
              </a:rPr>
              <a:t>serve</a:t>
            </a:r>
            <a:endParaRPr lang="es-ES_tradnl" altLang="en-US" sz="2400" b="1" dirty="0">
              <a:solidFill>
                <a:srgbClr val="000000"/>
              </a:solidFill>
            </a:endParaRPr>
          </a:p>
        </p:txBody>
      </p:sp>
      <p:sp>
        <p:nvSpPr>
          <p:cNvPr id="28" name="Rectangle 3"/>
          <p:cNvSpPr txBox="1">
            <a:spLocks noChangeArrowheads="1"/>
          </p:cNvSpPr>
          <p:nvPr/>
        </p:nvSpPr>
        <p:spPr>
          <a:xfrm>
            <a:off x="5029200" y="4343400"/>
            <a:ext cx="5181600" cy="2057400"/>
          </a:xfrm>
          <a:prstGeom prst="rect">
            <a:avLst/>
          </a:prstGeom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en-US" altLang="en-US" sz="2800" b="1" kern="0" dirty="0" err="1" smtClean="0">
                <a:solidFill>
                  <a:srgbClr val="D60093"/>
                </a:solidFill>
              </a:rPr>
              <a:t>Verbos</a:t>
            </a:r>
            <a:r>
              <a:rPr lang="en-US" altLang="en-US" sz="2800" b="1" kern="0" dirty="0" smtClean="0">
                <a:solidFill>
                  <a:srgbClr val="D60093"/>
                </a:solidFill>
              </a:rPr>
              <a:t>:</a:t>
            </a:r>
          </a:p>
          <a:p>
            <a:pPr>
              <a:defRPr/>
            </a:pPr>
            <a:r>
              <a:rPr lang="en-US" altLang="en-US" sz="2800" b="1" kern="0" dirty="0" err="1" smtClean="0">
                <a:solidFill>
                  <a:srgbClr val="D60093"/>
                </a:solidFill>
              </a:rPr>
              <a:t>Golpear</a:t>
            </a:r>
            <a:endParaRPr lang="en-US" altLang="en-US" sz="2800" b="1" kern="0" dirty="0" smtClean="0">
              <a:solidFill>
                <a:srgbClr val="D60093"/>
              </a:solidFill>
            </a:endParaRPr>
          </a:p>
          <a:p>
            <a:pPr>
              <a:defRPr/>
            </a:pPr>
            <a:r>
              <a:rPr lang="en-US" altLang="en-US" sz="2800" b="1" kern="0" dirty="0" err="1" smtClean="0">
                <a:solidFill>
                  <a:srgbClr val="D60093"/>
                </a:solidFill>
              </a:rPr>
              <a:t>Devolver</a:t>
            </a:r>
            <a:endParaRPr lang="en-US" altLang="en-US" sz="2800" b="1" kern="0" dirty="0" smtClean="0">
              <a:solidFill>
                <a:srgbClr val="D60093"/>
              </a:solidFill>
            </a:endParaRPr>
          </a:p>
          <a:p>
            <a:pPr>
              <a:defRPr/>
            </a:pPr>
            <a:endParaRPr lang="en-US" altLang="en-US" sz="2800" b="1" kern="0" dirty="0">
              <a:solidFill>
                <a:srgbClr val="D60093"/>
              </a:solidFill>
            </a:endParaRPr>
          </a:p>
          <a:p>
            <a:pPr>
              <a:defRPr/>
            </a:pPr>
            <a:r>
              <a:rPr lang="en-US" altLang="en-US" sz="2800" b="1" kern="0" dirty="0" err="1" smtClean="0">
                <a:solidFill>
                  <a:srgbClr val="D60093"/>
                </a:solidFill>
              </a:rPr>
              <a:t>Servir</a:t>
            </a:r>
            <a:r>
              <a:rPr lang="en-US" altLang="en-US" sz="2800" b="1" kern="0" dirty="0" smtClean="0">
                <a:solidFill>
                  <a:srgbClr val="FF3300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1958913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itchFamily="18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itchFamily="18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itchFamily="18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itchFamily="18" charset="0"/>
                <a:cs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itchFamily="18" charset="0"/>
                <a:cs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itchFamily="18" charset="0"/>
                <a:cs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itchFamily="18" charset="0"/>
                <a:cs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itchFamily="18" charset="0"/>
                <a:cs typeface="Arial" charset="0"/>
              </a:defRPr>
            </a:lvl9pPr>
          </a:lstStyle>
          <a:p>
            <a:pPr eaLnBrk="1" hangingPunct="1"/>
            <a:r>
              <a:rPr lang="en-US" altLang="en-US" b="1" kern="0" smtClean="0">
                <a:solidFill>
                  <a:srgbClr val="FF3300"/>
                </a:solidFill>
              </a:rPr>
              <a:t>Practica</a:t>
            </a:r>
            <a:endParaRPr lang="en-US" altLang="en-US" b="1" kern="0" dirty="0" smtClean="0">
              <a:solidFill>
                <a:srgbClr val="FF3300"/>
              </a:solidFill>
            </a:endParaRPr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457200" y="1600200"/>
            <a:ext cx="8229600" cy="4530725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pitchFamily="2" charset="2"/>
              <a:buChar char="p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itchFamily="2" charset="2"/>
              <a:buChar char="p"/>
              <a:defRPr sz="20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eaLnBrk="1" hangingPunct="1"/>
            <a:r>
              <a:rPr lang="en-US" altLang="en-US" kern="0" smtClean="0"/>
              <a:t>TEXTBOOK:</a:t>
            </a:r>
          </a:p>
          <a:p>
            <a:pPr lvl="1" eaLnBrk="1" hangingPunct="1"/>
            <a:r>
              <a:rPr lang="en-US" altLang="en-US" kern="0" smtClean="0"/>
              <a:t>Escucha y completa </a:t>
            </a:r>
            <a:r>
              <a:rPr lang="en-US" altLang="en-US" u="sng" kern="0" smtClean="0"/>
              <a:t>Ejercicio 1</a:t>
            </a:r>
            <a:r>
              <a:rPr lang="en-US" altLang="en-US" kern="0" smtClean="0"/>
              <a:t> p. 168</a:t>
            </a:r>
          </a:p>
          <a:p>
            <a:pPr marL="457200" lvl="1" indent="0" eaLnBrk="1" hangingPunct="1">
              <a:buFont typeface="Wingdings" pitchFamily="2" charset="2"/>
              <a:buNone/>
            </a:pPr>
            <a:r>
              <a:rPr lang="en-US" altLang="en-US" kern="0" smtClean="0"/>
              <a:t>	1.				4.</a:t>
            </a:r>
          </a:p>
          <a:p>
            <a:pPr marL="457200" lvl="1" indent="0" eaLnBrk="1" hangingPunct="1">
              <a:buFont typeface="Wingdings" pitchFamily="2" charset="2"/>
              <a:buNone/>
            </a:pPr>
            <a:r>
              <a:rPr lang="en-US" altLang="en-US" kern="0" smtClean="0"/>
              <a:t>	2.				5.</a:t>
            </a:r>
          </a:p>
          <a:p>
            <a:pPr marL="457200" lvl="1" indent="0" eaLnBrk="1" hangingPunct="1">
              <a:buFont typeface="Wingdings" pitchFamily="2" charset="2"/>
              <a:buNone/>
            </a:pPr>
            <a:r>
              <a:rPr lang="en-US" altLang="en-US" kern="0" smtClean="0"/>
              <a:t>	3.				6.</a:t>
            </a:r>
          </a:p>
          <a:p>
            <a:pPr lvl="1" eaLnBrk="1" hangingPunct="1"/>
            <a:r>
              <a:rPr lang="en-US" altLang="en-US" kern="0" smtClean="0"/>
              <a:t>Copia y completa </a:t>
            </a:r>
            <a:r>
              <a:rPr lang="en-US" altLang="en-US" u="sng" kern="0" smtClean="0"/>
              <a:t>Ejercicio 2</a:t>
            </a:r>
            <a:r>
              <a:rPr lang="en-US" altLang="en-US" kern="0" smtClean="0"/>
              <a:t> p. 168</a:t>
            </a:r>
          </a:p>
          <a:p>
            <a:pPr lvl="1" eaLnBrk="1" hangingPunct="1"/>
            <a:endParaRPr lang="en-US" altLang="en-US" kern="0" smtClean="0"/>
          </a:p>
          <a:p>
            <a:pPr lvl="1" eaLnBrk="1" hangingPunct="1"/>
            <a:endParaRPr lang="en-US" altLang="en-US" kern="0" smtClean="0"/>
          </a:p>
          <a:p>
            <a:pPr eaLnBrk="1" hangingPunct="1"/>
            <a:r>
              <a:rPr lang="en-US" altLang="en-US" kern="0" smtClean="0"/>
              <a:t>WORKBOOK</a:t>
            </a:r>
          </a:p>
          <a:p>
            <a:pPr lvl="1" eaLnBrk="1" hangingPunct="1"/>
            <a:r>
              <a:rPr lang="en-US" altLang="en-US" kern="0" smtClean="0"/>
              <a:t>Completa p. 5.6</a:t>
            </a:r>
            <a:endParaRPr lang="en-US" altLang="en-US" kern="0" dirty="0" smtClean="0"/>
          </a:p>
        </p:txBody>
      </p:sp>
    </p:spTree>
    <p:extLst>
      <p:ext uri="{BB962C8B-B14F-4D97-AF65-F5344CB8AC3E}">
        <p14:creationId xmlns:p14="http://schemas.microsoft.com/office/powerpoint/2010/main" val="278323061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pPr eaLnBrk="1" hangingPunct="1"/>
            <a:r>
              <a:rPr lang="en-US" altLang="en-US" dirty="0" smtClean="0"/>
              <a:t>Teacher Oral Parts</a:t>
            </a:r>
          </a:p>
        </p:txBody>
      </p:sp>
      <p:sp>
        <p:nvSpPr>
          <p:cNvPr id="13315" name="Content Placeholder 2"/>
          <p:cNvSpPr>
            <a:spLocks noGrp="1"/>
          </p:cNvSpPr>
          <p:nvPr>
            <p:ph idx="1"/>
          </p:nvPr>
        </p:nvSpPr>
        <p:spPr>
          <a:xfrm>
            <a:off x="304800" y="1524000"/>
            <a:ext cx="8458200" cy="4525962"/>
          </a:xfrm>
        </p:spPr>
        <p:txBody>
          <a:bodyPr/>
          <a:lstStyle/>
          <a:p>
            <a:pPr eaLnBrk="1" hangingPunct="1"/>
            <a:r>
              <a:rPr lang="en-US" altLang="en-US" sz="2800" dirty="0" err="1" smtClean="0"/>
              <a:t>Ejercicio</a:t>
            </a:r>
            <a:r>
              <a:rPr lang="en-US" altLang="en-US" sz="2800" dirty="0" smtClean="0"/>
              <a:t> 1, p. 168</a:t>
            </a:r>
          </a:p>
          <a:p>
            <a:pPr eaLnBrk="1" hangingPunct="1">
              <a:buFontTx/>
              <a:buAutoNum type="arabicPeriod"/>
            </a:pPr>
            <a:r>
              <a:rPr lang="en-US" altLang="en-US" sz="2800" dirty="0" err="1" smtClean="0"/>
              <a:t>Tiene</a:t>
            </a:r>
            <a:r>
              <a:rPr lang="en-US" altLang="en-US" dirty="0" err="1" smtClean="0"/>
              <a:t>n</a:t>
            </a:r>
            <a:r>
              <a:rPr lang="en-US" altLang="en-US" dirty="0" smtClean="0"/>
              <a:t> que </a:t>
            </a:r>
            <a:r>
              <a:rPr lang="en-US" altLang="en-US" dirty="0" err="1" smtClean="0"/>
              <a:t>driblar</a:t>
            </a:r>
            <a:r>
              <a:rPr lang="en-US" altLang="en-US" dirty="0" smtClean="0"/>
              <a:t> con el </a:t>
            </a:r>
            <a:r>
              <a:rPr lang="en-US" altLang="en-US" dirty="0" err="1" smtClean="0"/>
              <a:t>balon</a:t>
            </a:r>
            <a:endParaRPr lang="en-US" altLang="en-US" sz="2800" dirty="0" smtClean="0"/>
          </a:p>
          <a:p>
            <a:pPr eaLnBrk="1" hangingPunct="1">
              <a:buFontTx/>
              <a:buAutoNum type="arabicPeriod"/>
            </a:pPr>
            <a:r>
              <a:rPr lang="en-US" altLang="en-US" sz="2800" dirty="0" smtClean="0"/>
              <a:t>La pelota </a:t>
            </a:r>
            <a:r>
              <a:rPr lang="en-US" altLang="en-US" sz="2800" dirty="0" err="1" smtClean="0"/>
              <a:t>tiene</a:t>
            </a:r>
            <a:r>
              <a:rPr lang="en-US" altLang="en-US" sz="2800" dirty="0" smtClean="0"/>
              <a:t> que </a:t>
            </a:r>
            <a:r>
              <a:rPr lang="en-US" altLang="en-US" sz="2800" dirty="0" err="1" smtClean="0"/>
              <a:t>pasar</a:t>
            </a:r>
            <a:r>
              <a:rPr lang="en-US" altLang="en-US" sz="2800" dirty="0" smtClean="0"/>
              <a:t> </a:t>
            </a:r>
            <a:r>
              <a:rPr lang="en-US" altLang="en-US" sz="2800" dirty="0" err="1" smtClean="0"/>
              <a:t>por</a:t>
            </a:r>
            <a:r>
              <a:rPr lang="en-US" altLang="en-US" sz="2800" dirty="0" smtClean="0"/>
              <a:t> </a:t>
            </a:r>
            <a:r>
              <a:rPr lang="en-US" altLang="en-US" sz="2800" dirty="0" err="1" smtClean="0"/>
              <a:t>encima</a:t>
            </a:r>
            <a:r>
              <a:rPr lang="en-US" altLang="en-US" sz="2800" dirty="0" smtClean="0"/>
              <a:t> de la red.</a:t>
            </a:r>
          </a:p>
          <a:p>
            <a:pPr eaLnBrk="1" hangingPunct="1">
              <a:buFontTx/>
              <a:buAutoNum type="arabicPeriod"/>
            </a:pPr>
            <a:r>
              <a:rPr lang="en-US" altLang="en-US" sz="2800" dirty="0" err="1" smtClean="0"/>
              <a:t>Corren</a:t>
            </a:r>
            <a:r>
              <a:rPr lang="en-US" altLang="en-US" sz="2800" dirty="0" smtClean="0"/>
              <a:t> de </a:t>
            </a:r>
            <a:r>
              <a:rPr lang="en-US" altLang="en-US" sz="2800" dirty="0" err="1" smtClean="0"/>
              <a:t>una</a:t>
            </a:r>
            <a:r>
              <a:rPr lang="en-US" altLang="en-US" sz="2800" dirty="0" smtClean="0"/>
              <a:t> base a </a:t>
            </a:r>
            <a:r>
              <a:rPr lang="en-US" altLang="en-US" sz="2800" dirty="0" err="1" smtClean="0"/>
              <a:t>otra</a:t>
            </a:r>
            <a:r>
              <a:rPr lang="en-US" altLang="en-US" sz="2800" dirty="0" smtClean="0"/>
              <a:t>.</a:t>
            </a:r>
          </a:p>
          <a:p>
            <a:pPr eaLnBrk="1" hangingPunct="1">
              <a:buFontTx/>
              <a:buAutoNum type="arabicPeriod"/>
            </a:pPr>
            <a:r>
              <a:rPr lang="en-US" altLang="en-US" dirty="0" err="1" smtClean="0"/>
              <a:t>Atrapan</a:t>
            </a:r>
            <a:r>
              <a:rPr lang="en-US" altLang="en-US" dirty="0" smtClean="0"/>
              <a:t> la pelota con el </a:t>
            </a:r>
            <a:r>
              <a:rPr lang="en-US" altLang="en-US" dirty="0" err="1" smtClean="0"/>
              <a:t>guante</a:t>
            </a:r>
            <a:endParaRPr lang="en-US" altLang="en-US" sz="2800" dirty="0" smtClean="0"/>
          </a:p>
          <a:p>
            <a:pPr eaLnBrk="1" hangingPunct="1">
              <a:buFontTx/>
              <a:buAutoNum type="arabicPeriod"/>
            </a:pPr>
            <a:r>
              <a:rPr lang="en-US" altLang="en-US" sz="2800" dirty="0" err="1" smtClean="0"/>
              <a:t>Juegan</a:t>
            </a:r>
            <a:r>
              <a:rPr lang="en-US" altLang="en-US" sz="2800" dirty="0" smtClean="0"/>
              <a:t> </a:t>
            </a:r>
            <a:r>
              <a:rPr lang="en-US" altLang="en-US" sz="2800" dirty="0" err="1" smtClean="0"/>
              <a:t>individuales</a:t>
            </a:r>
            <a:r>
              <a:rPr lang="en-US" altLang="en-US" dirty="0" smtClean="0"/>
              <a:t>, no </a:t>
            </a:r>
            <a:r>
              <a:rPr lang="en-US" altLang="en-US" dirty="0" err="1" smtClean="0"/>
              <a:t>dobles</a:t>
            </a:r>
            <a:r>
              <a:rPr lang="en-US" altLang="en-US" dirty="0" smtClean="0"/>
              <a:t>.</a:t>
            </a:r>
            <a:endParaRPr lang="en-US" altLang="en-US" sz="2800" dirty="0" smtClean="0"/>
          </a:p>
          <a:p>
            <a:pPr eaLnBrk="1" hangingPunct="1">
              <a:buFontTx/>
              <a:buAutoNum type="arabicPeriod"/>
            </a:pPr>
            <a:r>
              <a:rPr lang="en-US" altLang="en-US" sz="2800" dirty="0" smtClean="0"/>
              <a:t>La </a:t>
            </a:r>
            <a:r>
              <a:rPr lang="en-US" altLang="en-US" sz="2800" dirty="0" err="1" smtClean="0"/>
              <a:t>jugadora</a:t>
            </a:r>
            <a:r>
              <a:rPr lang="en-US" altLang="en-US" sz="2800" dirty="0" smtClean="0"/>
              <a:t> </a:t>
            </a:r>
            <a:r>
              <a:rPr lang="en-US" altLang="en-US" sz="2800" dirty="0" err="1" smtClean="0"/>
              <a:t>va</a:t>
            </a:r>
            <a:r>
              <a:rPr lang="en-US" altLang="en-US" sz="2800" dirty="0" smtClean="0"/>
              <a:t> a meter el </a:t>
            </a:r>
            <a:r>
              <a:rPr lang="en-US" altLang="en-US" sz="2800" dirty="0" err="1" smtClean="0"/>
              <a:t>balon</a:t>
            </a:r>
            <a:r>
              <a:rPr lang="en-US" altLang="en-US" sz="2800" dirty="0" smtClean="0"/>
              <a:t> </a:t>
            </a:r>
            <a:r>
              <a:rPr lang="en-US" altLang="en-US" sz="2800" dirty="0" err="1" smtClean="0"/>
              <a:t>en</a:t>
            </a:r>
            <a:r>
              <a:rPr lang="en-US" altLang="en-US" sz="2800" dirty="0" smtClean="0"/>
              <a:t> el </a:t>
            </a:r>
            <a:r>
              <a:rPr lang="en-US" altLang="en-US" sz="2800" dirty="0" err="1" smtClean="0"/>
              <a:t>cesto</a:t>
            </a:r>
            <a:r>
              <a:rPr lang="en-US" altLang="en-US" sz="2800" dirty="0" smtClean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3606863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evel">
  <a:themeElements>
    <a:clrScheme name="Level 6">
      <a:dk1>
        <a:srgbClr val="000000"/>
      </a:dk1>
      <a:lt1>
        <a:srgbClr val="FFFFFF"/>
      </a:lt1>
      <a:dk2>
        <a:srgbClr val="666699"/>
      </a:dk2>
      <a:lt2>
        <a:srgbClr val="FFCC00"/>
      </a:lt2>
      <a:accent1>
        <a:srgbClr val="FF9900"/>
      </a:accent1>
      <a:accent2>
        <a:srgbClr val="FF0000"/>
      </a:accent2>
      <a:accent3>
        <a:srgbClr val="FFFFFF"/>
      </a:accent3>
      <a:accent4>
        <a:srgbClr val="000000"/>
      </a:accent4>
      <a:accent5>
        <a:srgbClr val="FFCAAA"/>
      </a:accent5>
      <a:accent6>
        <a:srgbClr val="E70000"/>
      </a:accent6>
      <a:hlink>
        <a:srgbClr val="666699"/>
      </a:hlink>
      <a:folHlink>
        <a:srgbClr val="999966"/>
      </a:folHlink>
    </a:clrScheme>
    <a:fontScheme name="Level">
      <a:majorFont>
        <a:latin typeface="Garamond"/>
        <a:ea typeface=""/>
        <a:cs typeface="Arial"/>
      </a:majorFont>
      <a:minorFont>
        <a:latin typeface="Verdana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Level 1">
        <a:dk1>
          <a:srgbClr val="006699"/>
        </a:dk1>
        <a:lt1>
          <a:srgbClr val="FFFFFF"/>
        </a:lt1>
        <a:dk2>
          <a:srgbClr val="000000"/>
        </a:dk2>
        <a:lt2>
          <a:srgbClr val="99FF99"/>
        </a:lt2>
        <a:accent1>
          <a:srgbClr val="00CC99"/>
        </a:accent1>
        <a:accent2>
          <a:srgbClr val="009999"/>
        </a:accent2>
        <a:accent3>
          <a:srgbClr val="AAAAAA"/>
        </a:accent3>
        <a:accent4>
          <a:srgbClr val="DADADA"/>
        </a:accent4>
        <a:accent5>
          <a:srgbClr val="AAE2CA"/>
        </a:accent5>
        <a:accent6>
          <a:srgbClr val="008A8A"/>
        </a:accent6>
        <a:hlink>
          <a:srgbClr val="0066FF"/>
        </a:hlink>
        <a:folHlink>
          <a:srgbClr val="989CB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vel 2">
        <a:dk1>
          <a:srgbClr val="808000"/>
        </a:dk1>
        <a:lt1>
          <a:srgbClr val="FFFFFF"/>
        </a:lt1>
        <a:dk2>
          <a:srgbClr val="5C271E"/>
        </a:dk2>
        <a:lt2>
          <a:srgbClr val="FFDD89"/>
        </a:lt2>
        <a:accent1>
          <a:srgbClr val="CC6600"/>
        </a:accent1>
        <a:accent2>
          <a:srgbClr val="CC9900"/>
        </a:accent2>
        <a:accent3>
          <a:srgbClr val="B5ACAB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669900"/>
        </a:hlink>
        <a:folHlink>
          <a:srgbClr val="A3A27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vel 3">
        <a:dk1>
          <a:srgbClr val="763B00"/>
        </a:dk1>
        <a:lt1>
          <a:srgbClr val="FFFFFF"/>
        </a:lt1>
        <a:dk2>
          <a:srgbClr val="330000"/>
        </a:dk2>
        <a:lt2>
          <a:srgbClr val="CC9900"/>
        </a:lt2>
        <a:accent1>
          <a:srgbClr val="FFCC00"/>
        </a:accent1>
        <a:accent2>
          <a:srgbClr val="CC3300"/>
        </a:accent2>
        <a:accent3>
          <a:srgbClr val="ADAAAA"/>
        </a:accent3>
        <a:accent4>
          <a:srgbClr val="DADADA"/>
        </a:accent4>
        <a:accent5>
          <a:srgbClr val="FFE2AA"/>
        </a:accent5>
        <a:accent6>
          <a:srgbClr val="B92D00"/>
        </a:accent6>
        <a:hlink>
          <a:srgbClr val="666699"/>
        </a:hlink>
        <a:folHlink>
          <a:srgbClr val="99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vel 4">
        <a:dk1>
          <a:srgbClr val="6D3696"/>
        </a:dk1>
        <a:lt1>
          <a:srgbClr val="FFFFFF"/>
        </a:lt1>
        <a:dk2>
          <a:srgbClr val="51255D"/>
        </a:dk2>
        <a:lt2>
          <a:srgbClr val="FFFFCC"/>
        </a:lt2>
        <a:accent1>
          <a:srgbClr val="666699"/>
        </a:accent1>
        <a:accent2>
          <a:srgbClr val="800080"/>
        </a:accent2>
        <a:accent3>
          <a:srgbClr val="B3ACB6"/>
        </a:accent3>
        <a:accent4>
          <a:srgbClr val="DADADA"/>
        </a:accent4>
        <a:accent5>
          <a:srgbClr val="B8B8CA"/>
        </a:accent5>
        <a:accent6>
          <a:srgbClr val="730073"/>
        </a:accent6>
        <a:hlink>
          <a:srgbClr val="CCCC00"/>
        </a:hlink>
        <a:folHlink>
          <a:srgbClr val="A3A27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vel 5">
        <a:dk1>
          <a:srgbClr val="CC6600"/>
        </a:dk1>
        <a:lt1>
          <a:srgbClr val="FFFFFF"/>
        </a:lt1>
        <a:dk2>
          <a:srgbClr val="4A553B"/>
        </a:dk2>
        <a:lt2>
          <a:srgbClr val="FFBF1F"/>
        </a:lt2>
        <a:accent1>
          <a:srgbClr val="FFCC00"/>
        </a:accent1>
        <a:accent2>
          <a:srgbClr val="CC9900"/>
        </a:accent2>
        <a:accent3>
          <a:srgbClr val="B1B4AF"/>
        </a:accent3>
        <a:accent4>
          <a:srgbClr val="DADADA"/>
        </a:accent4>
        <a:accent5>
          <a:srgbClr val="FFE2AA"/>
        </a:accent5>
        <a:accent6>
          <a:srgbClr val="B98A00"/>
        </a:accent6>
        <a:hlink>
          <a:srgbClr val="669900"/>
        </a:hlink>
        <a:folHlink>
          <a:srgbClr val="A3A27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vel 6">
        <a:dk1>
          <a:srgbClr val="000000"/>
        </a:dk1>
        <a:lt1>
          <a:srgbClr val="FFFFFF"/>
        </a:lt1>
        <a:dk2>
          <a:srgbClr val="666699"/>
        </a:dk2>
        <a:lt2>
          <a:srgbClr val="FFCC00"/>
        </a:lt2>
        <a:accent1>
          <a:srgbClr val="FF9900"/>
        </a:accent1>
        <a:accent2>
          <a:srgbClr val="FF0000"/>
        </a:accent2>
        <a:accent3>
          <a:srgbClr val="FFFFFF"/>
        </a:accent3>
        <a:accent4>
          <a:srgbClr val="000000"/>
        </a:accent4>
        <a:accent5>
          <a:srgbClr val="FFCAAA"/>
        </a:accent5>
        <a:accent6>
          <a:srgbClr val="E70000"/>
        </a:accent6>
        <a:hlink>
          <a:srgbClr val="666699"/>
        </a:hlink>
        <a:folHlink>
          <a:srgbClr val="9999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vel 7">
        <a:dk1>
          <a:srgbClr val="000000"/>
        </a:dk1>
        <a:lt1>
          <a:srgbClr val="FFFFFF"/>
        </a:lt1>
        <a:dk2>
          <a:srgbClr val="CC3300"/>
        </a:dk2>
        <a:lt2>
          <a:srgbClr val="66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CC9900"/>
        </a:hlink>
        <a:folHlink>
          <a:srgbClr val="99663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vel 8">
        <a:dk1>
          <a:srgbClr val="000000"/>
        </a:dk1>
        <a:lt1>
          <a:srgbClr val="FFFFFF"/>
        </a:lt1>
        <a:dk2>
          <a:srgbClr val="999900"/>
        </a:dk2>
        <a:lt2>
          <a:srgbClr val="666600"/>
        </a:lt2>
        <a:accent1>
          <a:srgbClr val="99CC00"/>
        </a:accent1>
        <a:accent2>
          <a:srgbClr val="CCCC66"/>
        </a:accent2>
        <a:accent3>
          <a:srgbClr val="FFFFFF"/>
        </a:accent3>
        <a:accent4>
          <a:srgbClr val="000000"/>
        </a:accent4>
        <a:accent5>
          <a:srgbClr val="CAE2AA"/>
        </a:accent5>
        <a:accent6>
          <a:srgbClr val="B9B95C"/>
        </a:accent6>
        <a:hlink>
          <a:srgbClr val="FFCC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6292</TotalTime>
  <Words>223</Words>
  <Application>Microsoft Office PowerPoint</Application>
  <PresentationFormat>On-screen Show (4:3)</PresentationFormat>
  <Paragraphs>82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Level</vt:lpstr>
      <vt:lpstr>Proposito # 43b:  28/02/18</vt:lpstr>
      <vt:lpstr>El béisbol</vt:lpstr>
      <vt:lpstr>PowerPoint Presentation</vt:lpstr>
      <vt:lpstr>Verbos</vt:lpstr>
      <vt:lpstr>PowerPoint Presentation</vt:lpstr>
      <vt:lpstr>PowerPoint Presentation</vt:lpstr>
      <vt:lpstr>Teacher Oral Parts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  Clase 801 La fecha es el 12 de noviembre del 2014</dc:title>
  <dc:creator>Helen Zumaeta</dc:creator>
  <cp:lastModifiedBy>Helen Zumaeta</cp:lastModifiedBy>
  <cp:revision>32</cp:revision>
  <cp:lastPrinted>2016-02-01T17:03:18Z</cp:lastPrinted>
  <dcterms:created xsi:type="dcterms:W3CDTF">2014-11-12T18:38:48Z</dcterms:created>
  <dcterms:modified xsi:type="dcterms:W3CDTF">2018-02-28T21:34:51Z</dcterms:modified>
</cp:coreProperties>
</file>